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57" r:id="rId7"/>
    <p:sldId id="263" r:id="rId8"/>
    <p:sldId id="269" r:id="rId9"/>
    <p:sldId id="268" r:id="rId10"/>
    <p:sldId id="266" r:id="rId11"/>
    <p:sldId id="264" r:id="rId12"/>
    <p:sldId id="265" r:id="rId13"/>
    <p:sldId id="270" r:id="rId14"/>
    <p:sldId id="262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58112-0777-609A-93E0-93841FED9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4BBB1-D1BF-00B6-7CE0-B88488B0A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323E18-55C0-E73F-D957-D1F1EBD8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8F0445-D3D0-D071-C672-DC73B5E5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1E394E-5C9C-6971-F967-8EB587C7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6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CABD2-8121-5157-D9BE-85881A13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35FBC6-5FCE-0B25-C5C0-F37354434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40A005-3A44-1E13-F330-F0A830A4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469BA-A2B5-8891-7BB7-FEA7F44E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EDD3FD-D01E-296C-209B-320EAF7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8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FAA981-E56F-6BB9-392F-583586ACB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B9A0AD-C9C7-AA6D-5012-B40DA795B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6AE5D8-21C7-E1EF-EC99-2BBBDE7B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7C3DF6-A4D7-9EB3-CBA8-EE704039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F24441-5F31-BBA2-B3B6-77259BDF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95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CE411-4F74-E8B6-DFC5-07D9AAFC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076BE-2DF1-3779-C52F-DEB2AC23B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239EC-7B70-FF8E-DCB7-8C0F8154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26D12-9E40-65DC-F313-5A6F3822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1E613-8182-6B6F-B9E8-5FE40017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F579B-6CDF-F2F3-AD96-7EE338B8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ECB214-3E33-803C-1E31-DACF25C5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E0C22D-25EF-82C6-4274-28B376D5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8A2A6E-F9F6-AE45-07A8-5DE0E90E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179E0-74A4-3A37-9FB5-A0397D65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67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5DD10-CC35-24CB-1A4E-FB0B1434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7285-F4D4-AD65-AF5B-545ADBDA6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3C06C4-CAEC-3F39-8D7D-D99C48B26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3C1E69-F8D3-B07C-BBC4-7E0A7CF1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565BB9-D64B-DAFB-3029-6BDBFECA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4AE158-DB8F-77C8-4FD9-7DF55B9A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1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C0ED2-8903-3205-3F3B-55C1AC71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ED7A4-198A-13AB-CAAD-D54C9049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BBE97D-7C61-6851-5A77-E91A2B8A8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289B2E-F90D-C9A2-8DFF-A7830FFD2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03695B2-87B7-4755-ADC4-983BCC351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14C613-C61C-3249-7B92-0F7210AA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C22C38-121C-522C-4A70-33F6352F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DE1BB0-A563-4B15-29B8-8A009C71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3F0E3-1FA1-7986-B1C2-FA18496A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523B56-39AC-785E-2118-667A4261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06DDB5-5810-DC29-CF6B-34C1EFE6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1C57C7-EB31-2343-9B3B-13387C7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7EA5ED-5FE5-549D-5977-C9F71612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00732-30F7-D67F-2F37-E235CC42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F5162-2F14-38EE-8A5A-E0F2B198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15D95-CF0E-8D1A-5ADF-557CC7D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3F0006-6B99-7B47-DAAD-CD7ED330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10F8A6-EC06-2D26-6FE8-165D6D7B4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F84C7F-0DF7-2BE2-DD08-6ECDB794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B9630B-A03C-C2EC-73C5-3FA709BF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E1DCD3-55B8-DF57-3850-B9A45425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34E0E-A5DD-5853-B044-96567F34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166271D-C642-6F37-C500-97BEC9B54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3A49F4-C64E-8EBA-6A8C-A725C59F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FBC3F-80F9-C7DB-5550-6E8D686F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7A4E01-8F85-DA19-9F7F-FC43BA27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3ADA0C-75B1-2546-34B6-8B9BAF59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87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BF686F-C411-7B6D-FCE1-7024C493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B52D60-7386-22D1-817F-4CC876881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82DF1C-2941-F073-7885-6C928DF1E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66D813-4B2D-4A68-9721-C189A0936E8D}" type="datetimeFigureOut">
              <a:rPr lang="de-DE" smtClean="0"/>
              <a:t>08.10.2025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E976E-AAAA-9AA5-6F2F-E466E81A4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AA18F-904A-4735-7578-514E5E0F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5F96A5-E146-4B09-8D6B-EB8D877F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3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4AE94BD-49DD-33A9-3C62-A822C776B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480"/>
            <a:ext cx="9144000" cy="655320"/>
          </a:xfrm>
        </p:spPr>
        <p:txBody>
          <a:bodyPr>
            <a:normAutofit fontScale="25000" lnSpcReduction="20000"/>
          </a:bodyPr>
          <a:lstStyle/>
          <a:p>
            <a:endParaRPr lang="de-DE" sz="2800" b="1" dirty="0">
              <a:latin typeface="Bookman Old Style" panose="02050604050505020204" pitchFamily="18" charset="0"/>
            </a:endParaRPr>
          </a:p>
          <a:p>
            <a:r>
              <a:rPr lang="de-DE" sz="12300" b="1" dirty="0">
                <a:latin typeface="Aptos Display" panose="020B0004020202020204" pitchFamily="34" charset="0"/>
              </a:rPr>
              <a:t>Academic </a:t>
            </a:r>
            <a:r>
              <a:rPr lang="de-DE" sz="12300" b="1" dirty="0" err="1">
                <a:latin typeface="Aptos Display" panose="020B0004020202020204" pitchFamily="34" charset="0"/>
              </a:rPr>
              <a:t>Titles</a:t>
            </a:r>
            <a:r>
              <a:rPr lang="de-DE" sz="12300" b="1" dirty="0">
                <a:latin typeface="Aptos Display" panose="020B0004020202020204" pitchFamily="34" charset="0"/>
              </a:rPr>
              <a:t> in </a:t>
            </a:r>
            <a:r>
              <a:rPr lang="de-DE" sz="12300" b="1" i="1" dirty="0">
                <a:latin typeface="Aptos Display" panose="020B0004020202020204" pitchFamily="34" charset="0"/>
              </a:rPr>
              <a:t>Der Tag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0B950E-3A00-7648-96C2-CDFEFDA2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31" y="631054"/>
            <a:ext cx="6290738" cy="35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7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7" name="Grafik 6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0085589A-D9C0-3B81-B87B-3630C0813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004">
            <a:off x="718315" y="607153"/>
            <a:ext cx="4046725" cy="20286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64B236A-9AA5-56F7-82E4-88790ED8D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55">
            <a:off x="591811" y="2127969"/>
            <a:ext cx="5559043" cy="3307080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86D0354-BA97-6E85-CEE0-B03AE0D99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799">
            <a:off x="7540284" y="1952203"/>
            <a:ext cx="4198428" cy="18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7" name="Grafik 6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0085589A-D9C0-3B81-B87B-3630C0813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004">
            <a:off x="718315" y="607153"/>
            <a:ext cx="4046725" cy="20286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64B236A-9AA5-56F7-82E4-88790ED8D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55">
            <a:off x="591811" y="2127969"/>
            <a:ext cx="5559043" cy="3307080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86D0354-BA97-6E85-CEE0-B03AE0D99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799">
            <a:off x="7540284" y="1952203"/>
            <a:ext cx="4198428" cy="1891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655366C-3D98-4A61-9735-4041E2FA1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0023" y="1374098"/>
            <a:ext cx="6620217" cy="43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7" name="Grafik 6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0085589A-D9C0-3B81-B87B-3630C0813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004">
            <a:off x="718315" y="607153"/>
            <a:ext cx="4046725" cy="20286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64B236A-9AA5-56F7-82E4-88790ED8D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55">
            <a:off x="591811" y="2127969"/>
            <a:ext cx="5559043" cy="3307080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86D0354-BA97-6E85-CEE0-B03AE0D99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799">
            <a:off x="7540284" y="1952203"/>
            <a:ext cx="4198428" cy="1891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655366C-3D98-4A61-9735-4041E2FA1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0023" y="1374098"/>
            <a:ext cx="6620217" cy="43747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A2A1398-3931-3AE8-1BBF-4A4A17ED09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30" y="1374098"/>
            <a:ext cx="5351171" cy="36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3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7AB25B1-F65C-C571-62BA-F0952B03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01" y="0"/>
            <a:ext cx="4944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8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7AB25B1-F65C-C571-62BA-F0952B03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01" y="0"/>
            <a:ext cx="4944717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DADF2E-548B-E754-591C-66183187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284" y="0"/>
            <a:ext cx="503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4F121F-8A8A-93F9-4B9E-50D75456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42875"/>
            <a:ext cx="112204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88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A151127-5E3E-826B-374D-23C5C8BF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5" y="0"/>
            <a:ext cx="11711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18E9D-4882-F3C4-EFD3-64448F08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30" y="0"/>
            <a:ext cx="10227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1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CC53574-A67C-3372-8E96-EA62A8A96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4" y="849406"/>
            <a:ext cx="10745131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Handschrift, Reihe enthält.&#10;&#10;KI-generierte Inhalte können fehlerhaft sein.">
            <a:extLst>
              <a:ext uri="{FF2B5EF4-FFF2-40B4-BE49-F238E27FC236}">
                <a16:creationId xmlns:a16="http://schemas.microsoft.com/office/drawing/2014/main" id="{0ED1D795-5DA6-B5B9-042B-D54D366D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8" y="685562"/>
            <a:ext cx="10646063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D3950A-4409-3C9F-97EE-EE04A92B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6" y="0"/>
            <a:ext cx="1167630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3D2101A-F436-4120-9E73-60637CA8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84" y="0"/>
            <a:ext cx="5041392" cy="6858000"/>
          </a:xfrm>
          <a:prstGeom prst="rect">
            <a:avLst/>
          </a:prstGeom>
        </p:spPr>
      </p:pic>
      <p:pic>
        <p:nvPicPr>
          <p:cNvPr id="7" name="Grafik 6" descr="Ein Bild, das Text, Zeitung, Papier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11BAA752-0052-CB12-DEFB-E053B20DF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5" y="0"/>
            <a:ext cx="559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4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3D2101A-F436-4120-9E73-60637CA8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84" y="0"/>
            <a:ext cx="5041392" cy="6858000"/>
          </a:xfrm>
          <a:prstGeom prst="rect">
            <a:avLst/>
          </a:prstGeom>
        </p:spPr>
      </p:pic>
      <p:pic>
        <p:nvPicPr>
          <p:cNvPr id="7" name="Grafik 6" descr="Ein Bild, das Text, Zeitung, Papier, Veröffentlichung enthält.&#10;&#10;KI-generierte Inhalte können fehlerhaft sein.">
            <a:extLst>
              <a:ext uri="{FF2B5EF4-FFF2-40B4-BE49-F238E27FC236}">
                <a16:creationId xmlns:a16="http://schemas.microsoft.com/office/drawing/2014/main" id="{11BAA752-0052-CB12-DEFB-E053B20DF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5" y="0"/>
            <a:ext cx="5598882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64C1477-32F2-C9A3-6324-0E688496D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5676">
            <a:off x="5497681" y="1270000"/>
            <a:ext cx="6095502" cy="38811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33FB7DE-4F83-3DBC-169A-14A24759E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56338">
            <a:off x="1374938" y="1026160"/>
            <a:ext cx="364399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0ED5CA-0477-3B70-9214-5A3A07A7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4363" cy="3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5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0ED5CA-0477-3B70-9214-5A3A07A7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4363" cy="3106905"/>
          </a:xfrm>
          <a:prstGeom prst="rect">
            <a:avLst/>
          </a:prstGeom>
        </p:spPr>
      </p:pic>
      <p:pic>
        <p:nvPicPr>
          <p:cNvPr id="7" name="Grafik 6" descr="Ein Bild, das Menschliches Gesicht, Porträt, Kleidung, Person enthält.&#10;&#10;KI-generierte Inhalte können fehlerhaft sein.">
            <a:extLst>
              <a:ext uri="{FF2B5EF4-FFF2-40B4-BE49-F238E27FC236}">
                <a16:creationId xmlns:a16="http://schemas.microsoft.com/office/drawing/2014/main" id="{49AC5097-59B4-63EF-C759-0A1252890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0"/>
            <a:ext cx="2476500" cy="3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0ED5CA-0477-3B70-9214-5A3A07A7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4363" cy="31069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F759B6-E438-4F77-7B0E-1DD2C6C3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4357"/>
            <a:ext cx="12192000" cy="2999185"/>
          </a:xfrm>
          <a:prstGeom prst="rect">
            <a:avLst/>
          </a:prstGeom>
        </p:spPr>
      </p:pic>
      <p:pic>
        <p:nvPicPr>
          <p:cNvPr id="7" name="Grafik 6" descr="Ein Bild, das Menschliches Gesicht, Porträt, Kleidung, Person enthält.&#10;&#10;KI-generierte Inhalte können fehlerhaft sein.">
            <a:extLst>
              <a:ext uri="{FF2B5EF4-FFF2-40B4-BE49-F238E27FC236}">
                <a16:creationId xmlns:a16="http://schemas.microsoft.com/office/drawing/2014/main" id="{49AC5097-59B4-63EF-C759-0A1252890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0"/>
            <a:ext cx="2476500" cy="3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2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7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64B236A-9AA5-56F7-82E4-88790ED8D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55">
            <a:off x="591811" y="2127969"/>
            <a:ext cx="5559043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8677367-83A2-294B-418B-34D5800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9"/>
            <a:ext cx="9022862" cy="31092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54AC44-118D-1613-5516-EA53C305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83" y="245794"/>
            <a:ext cx="6485555" cy="2390047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64B236A-9AA5-56F7-82E4-88790ED8D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55">
            <a:off x="591811" y="2127969"/>
            <a:ext cx="5559043" cy="3307080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86D0354-BA97-6E85-CEE0-B03AE0D99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799">
            <a:off x="7540284" y="1952203"/>
            <a:ext cx="4198428" cy="18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1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</Words>
  <Application>Microsoft Office PowerPoint</Application>
  <PresentationFormat>Breitbild</PresentationFormat>
  <Paragraphs>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Bookman Old Style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Kseniia</dc:creator>
  <cp:lastModifiedBy>Kseniia</cp:lastModifiedBy>
  <cp:revision>4</cp:revision>
  <dcterms:created xsi:type="dcterms:W3CDTF">2025-10-08T08:51:09Z</dcterms:created>
  <dcterms:modified xsi:type="dcterms:W3CDTF">2025-10-08T13:46:48Z</dcterms:modified>
</cp:coreProperties>
</file>